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5120000" cx="21240000"/>
  <p:notesSz cx="6858000" cy="9144000"/>
  <p:embeddedFontLst>
    <p:embeddedFont>
      <p:font typeface="Rubik Medium"/>
      <p:regular r:id="rId8"/>
      <p:bold r:id="rId9"/>
      <p:italic r:id="rId10"/>
      <p:boldItalic r:id="rId11"/>
    </p:embeddedFont>
    <p:embeddedFont>
      <p:font typeface="Rubik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762">
          <p15:clr>
            <a:srgbClr val="747775"/>
          </p15:clr>
        </p15:guide>
        <p15:guide id="2" pos="669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762" orient="horz"/>
        <p:guide pos="669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ubikMedium-boldItalic.fntdata"/><Relationship Id="rId10" Type="http://schemas.openxmlformats.org/officeDocument/2006/relationships/font" Target="fonts/RubikMedium-italic.fntdata"/><Relationship Id="rId13" Type="http://schemas.openxmlformats.org/officeDocument/2006/relationships/font" Target="fonts/Rubik-bold.fntdata"/><Relationship Id="rId12" Type="http://schemas.openxmlformats.org/officeDocument/2006/relationships/font" Target="fonts/Rubik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ubikMedium-bold.fntdata"/><Relationship Id="rId15" Type="http://schemas.openxmlformats.org/officeDocument/2006/relationships/font" Target="fonts/Rubik-boldItalic.fntdata"/><Relationship Id="rId14" Type="http://schemas.openxmlformats.org/officeDocument/2006/relationships/font" Target="fonts/Rubik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Rubik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20831" y="685800"/>
            <a:ext cx="4816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f7b9733301_0_5:notes"/>
          <p:cNvSpPr/>
          <p:nvPr>
            <p:ph idx="2" type="sldImg"/>
          </p:nvPr>
        </p:nvSpPr>
        <p:spPr>
          <a:xfrm>
            <a:off x="1020836" y="685800"/>
            <a:ext cx="4816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f7b973330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054f981520_0_0:notes"/>
          <p:cNvSpPr/>
          <p:nvPr>
            <p:ph idx="2" type="sldImg"/>
          </p:nvPr>
        </p:nvSpPr>
        <p:spPr>
          <a:xfrm>
            <a:off x="1020836" y="685800"/>
            <a:ext cx="4816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054f9815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24047" y="2188777"/>
            <a:ext cx="19792200" cy="6033600"/>
          </a:xfrm>
          <a:prstGeom prst="rect">
            <a:avLst/>
          </a:prstGeom>
        </p:spPr>
        <p:txBody>
          <a:bodyPr anchorCtr="0" anchor="b" bIns="218425" lIns="218425" spcFirstLastPara="1" rIns="218425" wrap="square" tIns="218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24028" y="8331286"/>
            <a:ext cx="19792200" cy="2330700"/>
          </a:xfrm>
          <a:prstGeom prst="rect">
            <a:avLst/>
          </a:prstGeom>
        </p:spPr>
        <p:txBody>
          <a:bodyPr anchorCtr="0" anchor="t" bIns="218425" lIns="218425" spcFirstLastPara="1" rIns="218425" wrap="square" tIns="218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9680119" y="13708144"/>
            <a:ext cx="1274400" cy="1156800"/>
          </a:xfrm>
          <a:prstGeom prst="rect">
            <a:avLst/>
          </a:prstGeom>
        </p:spPr>
        <p:txBody>
          <a:bodyPr anchorCtr="0" anchor="ctr" bIns="218425" lIns="218425" spcFirstLastPara="1" rIns="218425" wrap="square" tIns="218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724028" y="3251601"/>
            <a:ext cx="19792200" cy="5771700"/>
          </a:xfrm>
          <a:prstGeom prst="rect">
            <a:avLst/>
          </a:prstGeom>
        </p:spPr>
        <p:txBody>
          <a:bodyPr anchorCtr="0" anchor="b" bIns="218425" lIns="218425" spcFirstLastPara="1" rIns="218425" wrap="square" tIns="218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500"/>
              <a:buNone/>
              <a:defRPr sz="2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500"/>
              <a:buNone/>
              <a:defRPr sz="28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500"/>
              <a:buNone/>
              <a:defRPr sz="28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500"/>
              <a:buNone/>
              <a:defRPr sz="28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500"/>
              <a:buNone/>
              <a:defRPr sz="28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500"/>
              <a:buNone/>
              <a:defRPr sz="28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500"/>
              <a:buNone/>
              <a:defRPr sz="28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500"/>
              <a:buNone/>
              <a:defRPr sz="28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500"/>
              <a:buNone/>
              <a:defRPr sz="285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724028" y="9266383"/>
            <a:ext cx="19792200" cy="3823800"/>
          </a:xfrm>
          <a:prstGeom prst="rect">
            <a:avLst/>
          </a:prstGeom>
        </p:spPr>
        <p:txBody>
          <a:bodyPr anchorCtr="0" anchor="t" bIns="218425" lIns="218425" spcFirstLastPara="1" rIns="218425" wrap="square" tIns="218425">
            <a:normAutofit/>
          </a:bodyPr>
          <a:lstStyle>
            <a:lvl1pPr indent="-501650" lvl="0" marL="457200" algn="ctr">
              <a:spcBef>
                <a:spcPts val="0"/>
              </a:spcBef>
              <a:spcAft>
                <a:spcPts val="0"/>
              </a:spcAft>
              <a:buSzPts val="4300"/>
              <a:buChar char="●"/>
              <a:defRPr/>
            </a:lvl1pPr>
            <a:lvl2pPr indent="-438150" lvl="1" marL="914400" algn="ctr">
              <a:spcBef>
                <a:spcPts val="0"/>
              </a:spcBef>
              <a:spcAft>
                <a:spcPts val="0"/>
              </a:spcAft>
              <a:buSzPts val="3300"/>
              <a:buChar char="○"/>
              <a:defRPr/>
            </a:lvl2pPr>
            <a:lvl3pPr indent="-438150" lvl="2" marL="1371600" algn="ctr">
              <a:spcBef>
                <a:spcPts val="0"/>
              </a:spcBef>
              <a:spcAft>
                <a:spcPts val="0"/>
              </a:spcAft>
              <a:buSzPts val="3300"/>
              <a:buChar char="■"/>
              <a:defRPr/>
            </a:lvl3pPr>
            <a:lvl4pPr indent="-438150" lvl="3" marL="1828800" algn="ctr">
              <a:spcBef>
                <a:spcPts val="0"/>
              </a:spcBef>
              <a:spcAft>
                <a:spcPts val="0"/>
              </a:spcAft>
              <a:buSzPts val="3300"/>
              <a:buChar char="●"/>
              <a:defRPr/>
            </a:lvl4pPr>
            <a:lvl5pPr indent="-438150" lvl="4" marL="2286000" algn="ctr">
              <a:spcBef>
                <a:spcPts val="0"/>
              </a:spcBef>
              <a:spcAft>
                <a:spcPts val="0"/>
              </a:spcAft>
              <a:buSzPts val="3300"/>
              <a:buChar char="○"/>
              <a:defRPr/>
            </a:lvl5pPr>
            <a:lvl6pPr indent="-438150" lvl="5" marL="2743200" algn="ctr">
              <a:spcBef>
                <a:spcPts val="0"/>
              </a:spcBef>
              <a:spcAft>
                <a:spcPts val="0"/>
              </a:spcAft>
              <a:buSzPts val="3300"/>
              <a:buChar char="■"/>
              <a:defRPr/>
            </a:lvl6pPr>
            <a:lvl7pPr indent="-438150" lvl="6" marL="3200400" algn="ctr">
              <a:spcBef>
                <a:spcPts val="0"/>
              </a:spcBef>
              <a:spcAft>
                <a:spcPts val="0"/>
              </a:spcAft>
              <a:buSzPts val="3300"/>
              <a:buChar char="●"/>
              <a:defRPr/>
            </a:lvl7pPr>
            <a:lvl8pPr indent="-438150" lvl="7" marL="3657600" algn="ctr">
              <a:spcBef>
                <a:spcPts val="0"/>
              </a:spcBef>
              <a:spcAft>
                <a:spcPts val="0"/>
              </a:spcAft>
              <a:buSzPts val="3300"/>
              <a:buChar char="○"/>
              <a:defRPr/>
            </a:lvl8pPr>
            <a:lvl9pPr indent="-438150" lvl="8" marL="4114800" algn="ctr">
              <a:spcBef>
                <a:spcPts val="0"/>
              </a:spcBef>
              <a:spcAft>
                <a:spcPts val="0"/>
              </a:spcAft>
              <a:buSzPts val="33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9680119" y="13708144"/>
            <a:ext cx="1274400" cy="1156800"/>
          </a:xfrm>
          <a:prstGeom prst="rect">
            <a:avLst/>
          </a:prstGeom>
        </p:spPr>
        <p:txBody>
          <a:bodyPr anchorCtr="0" anchor="ctr" bIns="218425" lIns="218425" spcFirstLastPara="1" rIns="218425" wrap="square" tIns="218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9680119" y="13708144"/>
            <a:ext cx="1274400" cy="1156800"/>
          </a:xfrm>
          <a:prstGeom prst="rect">
            <a:avLst/>
          </a:prstGeom>
        </p:spPr>
        <p:txBody>
          <a:bodyPr anchorCtr="0" anchor="ctr" bIns="218425" lIns="218425" spcFirstLastPara="1" rIns="218425" wrap="square" tIns="218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724028" y="6322709"/>
            <a:ext cx="19792200" cy="2474700"/>
          </a:xfrm>
          <a:prstGeom prst="rect">
            <a:avLst/>
          </a:prstGeom>
        </p:spPr>
        <p:txBody>
          <a:bodyPr anchorCtr="0" anchor="ctr" bIns="218425" lIns="218425" spcFirstLastPara="1" rIns="218425" wrap="square" tIns="218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algn="ctr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ctr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ctr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ctr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ctr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ctr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ctr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ctr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9680119" y="13708144"/>
            <a:ext cx="1274400" cy="1156800"/>
          </a:xfrm>
          <a:prstGeom prst="rect">
            <a:avLst/>
          </a:prstGeom>
        </p:spPr>
        <p:txBody>
          <a:bodyPr anchorCtr="0" anchor="ctr" bIns="218425" lIns="218425" spcFirstLastPara="1" rIns="218425" wrap="square" tIns="218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724028" y="1308210"/>
            <a:ext cx="19792200" cy="1683300"/>
          </a:xfrm>
          <a:prstGeom prst="rect">
            <a:avLst/>
          </a:prstGeom>
        </p:spPr>
        <p:txBody>
          <a:bodyPr anchorCtr="0" anchor="t" bIns="218425" lIns="218425" spcFirstLastPara="1" rIns="218425" wrap="square" tIns="218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724028" y="3387853"/>
            <a:ext cx="19792200" cy="10043100"/>
          </a:xfrm>
          <a:prstGeom prst="rect">
            <a:avLst/>
          </a:prstGeom>
        </p:spPr>
        <p:txBody>
          <a:bodyPr anchorCtr="0" anchor="t" bIns="218425" lIns="218425" spcFirstLastPara="1" rIns="218425" wrap="square" tIns="218425">
            <a:normAutofit/>
          </a:bodyPr>
          <a:lstStyle>
            <a:lvl1pPr indent="-501650" lvl="0" marL="457200">
              <a:spcBef>
                <a:spcPts val="0"/>
              </a:spcBef>
              <a:spcAft>
                <a:spcPts val="0"/>
              </a:spcAft>
              <a:buSzPts val="4300"/>
              <a:buChar char="●"/>
              <a:defRPr/>
            </a:lvl1pPr>
            <a:lvl2pPr indent="-438150" lvl="1" marL="914400">
              <a:spcBef>
                <a:spcPts val="0"/>
              </a:spcBef>
              <a:spcAft>
                <a:spcPts val="0"/>
              </a:spcAft>
              <a:buSzPts val="3300"/>
              <a:buChar char="○"/>
              <a:defRPr/>
            </a:lvl2pPr>
            <a:lvl3pPr indent="-438150" lvl="2" marL="1371600">
              <a:spcBef>
                <a:spcPts val="0"/>
              </a:spcBef>
              <a:spcAft>
                <a:spcPts val="0"/>
              </a:spcAft>
              <a:buSzPts val="3300"/>
              <a:buChar char="■"/>
              <a:defRPr/>
            </a:lvl3pPr>
            <a:lvl4pPr indent="-438150" lvl="3" marL="1828800">
              <a:spcBef>
                <a:spcPts val="0"/>
              </a:spcBef>
              <a:spcAft>
                <a:spcPts val="0"/>
              </a:spcAft>
              <a:buSzPts val="3300"/>
              <a:buChar char="●"/>
              <a:defRPr/>
            </a:lvl4pPr>
            <a:lvl5pPr indent="-438150" lvl="4" marL="2286000">
              <a:spcBef>
                <a:spcPts val="0"/>
              </a:spcBef>
              <a:spcAft>
                <a:spcPts val="0"/>
              </a:spcAft>
              <a:buSzPts val="3300"/>
              <a:buChar char="○"/>
              <a:defRPr/>
            </a:lvl5pPr>
            <a:lvl6pPr indent="-438150" lvl="5" marL="2743200">
              <a:spcBef>
                <a:spcPts val="0"/>
              </a:spcBef>
              <a:spcAft>
                <a:spcPts val="0"/>
              </a:spcAft>
              <a:buSzPts val="3300"/>
              <a:buChar char="■"/>
              <a:defRPr/>
            </a:lvl6pPr>
            <a:lvl7pPr indent="-438150" lvl="6" marL="3200400">
              <a:spcBef>
                <a:spcPts val="0"/>
              </a:spcBef>
              <a:spcAft>
                <a:spcPts val="0"/>
              </a:spcAft>
              <a:buSzPts val="3300"/>
              <a:buChar char="●"/>
              <a:defRPr/>
            </a:lvl7pPr>
            <a:lvl8pPr indent="-438150" lvl="7" marL="3657600">
              <a:spcBef>
                <a:spcPts val="0"/>
              </a:spcBef>
              <a:spcAft>
                <a:spcPts val="0"/>
              </a:spcAft>
              <a:buSzPts val="3300"/>
              <a:buChar char="○"/>
              <a:defRPr/>
            </a:lvl8pPr>
            <a:lvl9pPr indent="-438150" lvl="8" marL="4114800">
              <a:spcBef>
                <a:spcPts val="0"/>
              </a:spcBef>
              <a:spcAft>
                <a:spcPts val="0"/>
              </a:spcAft>
              <a:buSzPts val="33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9680119" y="13708144"/>
            <a:ext cx="1274400" cy="1156800"/>
          </a:xfrm>
          <a:prstGeom prst="rect">
            <a:avLst/>
          </a:prstGeom>
        </p:spPr>
        <p:txBody>
          <a:bodyPr anchorCtr="0" anchor="ctr" bIns="218425" lIns="218425" spcFirstLastPara="1" rIns="218425" wrap="square" tIns="218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724028" y="1308210"/>
            <a:ext cx="19792200" cy="1683300"/>
          </a:xfrm>
          <a:prstGeom prst="rect">
            <a:avLst/>
          </a:prstGeom>
        </p:spPr>
        <p:txBody>
          <a:bodyPr anchorCtr="0" anchor="t" bIns="218425" lIns="218425" spcFirstLastPara="1" rIns="218425" wrap="square" tIns="218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724028" y="3387853"/>
            <a:ext cx="9291300" cy="10043100"/>
          </a:xfrm>
          <a:prstGeom prst="rect">
            <a:avLst/>
          </a:prstGeom>
        </p:spPr>
        <p:txBody>
          <a:bodyPr anchorCtr="0" anchor="t" bIns="218425" lIns="218425" spcFirstLastPara="1" rIns="218425" wrap="square" tIns="218425">
            <a:normAutofit/>
          </a:bodyPr>
          <a:lstStyle>
            <a:lvl1pPr indent="-438150" lvl="0" marL="457200">
              <a:spcBef>
                <a:spcPts val="0"/>
              </a:spcBef>
              <a:spcAft>
                <a:spcPts val="0"/>
              </a:spcAft>
              <a:buSzPts val="3300"/>
              <a:buChar char="●"/>
              <a:defRPr sz="3300"/>
            </a:lvl1pPr>
            <a:lvl2pPr indent="-419100" lvl="1" marL="9144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indent="-419100" lvl="2" marL="13716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indent="-419100" lvl="3" marL="18288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indent="-419100" lvl="4" marL="22860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indent="-419100" lvl="5" marL="27432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indent="-419100" lvl="6" marL="32004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indent="-419100" lvl="7" marL="36576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1224866" y="3387853"/>
            <a:ext cx="9291300" cy="10043100"/>
          </a:xfrm>
          <a:prstGeom prst="rect">
            <a:avLst/>
          </a:prstGeom>
        </p:spPr>
        <p:txBody>
          <a:bodyPr anchorCtr="0" anchor="t" bIns="218425" lIns="218425" spcFirstLastPara="1" rIns="218425" wrap="square" tIns="218425">
            <a:normAutofit/>
          </a:bodyPr>
          <a:lstStyle>
            <a:lvl1pPr indent="-438150" lvl="0" marL="457200">
              <a:spcBef>
                <a:spcPts val="0"/>
              </a:spcBef>
              <a:spcAft>
                <a:spcPts val="0"/>
              </a:spcAft>
              <a:buSzPts val="3300"/>
              <a:buChar char="●"/>
              <a:defRPr sz="3300"/>
            </a:lvl1pPr>
            <a:lvl2pPr indent="-419100" lvl="1" marL="9144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indent="-419100" lvl="2" marL="13716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indent="-419100" lvl="3" marL="18288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indent="-419100" lvl="4" marL="22860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indent="-419100" lvl="5" marL="27432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indent="-419100" lvl="6" marL="32004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indent="-419100" lvl="7" marL="36576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9680119" y="13708144"/>
            <a:ext cx="1274400" cy="1156800"/>
          </a:xfrm>
          <a:prstGeom prst="rect">
            <a:avLst/>
          </a:prstGeom>
        </p:spPr>
        <p:txBody>
          <a:bodyPr anchorCtr="0" anchor="ctr" bIns="218425" lIns="218425" spcFirstLastPara="1" rIns="218425" wrap="square" tIns="218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724028" y="1308210"/>
            <a:ext cx="19792200" cy="1683300"/>
          </a:xfrm>
          <a:prstGeom prst="rect">
            <a:avLst/>
          </a:prstGeom>
        </p:spPr>
        <p:txBody>
          <a:bodyPr anchorCtr="0" anchor="t" bIns="218425" lIns="218425" spcFirstLastPara="1" rIns="218425" wrap="square" tIns="218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7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9680119" y="13708144"/>
            <a:ext cx="1274400" cy="1156800"/>
          </a:xfrm>
          <a:prstGeom prst="rect">
            <a:avLst/>
          </a:prstGeom>
        </p:spPr>
        <p:txBody>
          <a:bodyPr anchorCtr="0" anchor="ctr" bIns="218425" lIns="218425" spcFirstLastPara="1" rIns="218425" wrap="square" tIns="218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724028" y="1633260"/>
            <a:ext cx="6522600" cy="2222100"/>
          </a:xfrm>
          <a:prstGeom prst="rect">
            <a:avLst/>
          </a:prstGeom>
        </p:spPr>
        <p:txBody>
          <a:bodyPr anchorCtr="0" anchor="b" bIns="218425" lIns="218425" spcFirstLastPara="1" rIns="218425" wrap="square" tIns="218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1pPr>
            <a:lvl2pPr lvl="1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724028" y="4084913"/>
            <a:ext cx="6522600" cy="9346800"/>
          </a:xfrm>
          <a:prstGeom prst="rect">
            <a:avLst/>
          </a:prstGeom>
        </p:spPr>
        <p:txBody>
          <a:bodyPr anchorCtr="0" anchor="t" bIns="218425" lIns="218425" spcFirstLastPara="1" rIns="218425" wrap="square" tIns="218425">
            <a:normAutofit/>
          </a:bodyPr>
          <a:lstStyle>
            <a:lvl1pPr indent="-419100" lvl="0" marL="4572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indent="-419100" lvl="1" marL="9144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indent="-419100" lvl="2" marL="13716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indent="-419100" lvl="3" marL="18288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indent="-419100" lvl="4" marL="22860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indent="-419100" lvl="5" marL="27432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indent="-419100" lvl="6" marL="320040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indent="-419100" lvl="7" marL="365760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9680119" y="13708144"/>
            <a:ext cx="1274400" cy="1156800"/>
          </a:xfrm>
          <a:prstGeom prst="rect">
            <a:avLst/>
          </a:prstGeom>
        </p:spPr>
        <p:txBody>
          <a:bodyPr anchorCtr="0" anchor="ctr" bIns="218425" lIns="218425" spcFirstLastPara="1" rIns="218425" wrap="square" tIns="218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138770" y="1323276"/>
            <a:ext cx="14791500" cy="12025500"/>
          </a:xfrm>
          <a:prstGeom prst="rect">
            <a:avLst/>
          </a:prstGeom>
        </p:spPr>
        <p:txBody>
          <a:bodyPr anchorCtr="0" anchor="ctr" bIns="218425" lIns="218425" spcFirstLastPara="1" rIns="218425" wrap="square" tIns="218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500"/>
              <a:buNone/>
              <a:defRPr sz="11500"/>
            </a:lvl1pPr>
            <a:lvl2pPr lvl="1">
              <a:spcBef>
                <a:spcPts val="0"/>
              </a:spcBef>
              <a:spcAft>
                <a:spcPts val="0"/>
              </a:spcAft>
              <a:buSzPts val="11500"/>
              <a:buNone/>
              <a:defRPr sz="11500"/>
            </a:lvl2pPr>
            <a:lvl3pPr lvl="2">
              <a:spcBef>
                <a:spcPts val="0"/>
              </a:spcBef>
              <a:spcAft>
                <a:spcPts val="0"/>
              </a:spcAft>
              <a:buSzPts val="11500"/>
              <a:buNone/>
              <a:defRPr sz="11500"/>
            </a:lvl3pPr>
            <a:lvl4pPr lvl="3">
              <a:spcBef>
                <a:spcPts val="0"/>
              </a:spcBef>
              <a:spcAft>
                <a:spcPts val="0"/>
              </a:spcAft>
              <a:buSzPts val="11500"/>
              <a:buNone/>
              <a:defRPr sz="11500"/>
            </a:lvl4pPr>
            <a:lvl5pPr lvl="4">
              <a:spcBef>
                <a:spcPts val="0"/>
              </a:spcBef>
              <a:spcAft>
                <a:spcPts val="0"/>
              </a:spcAft>
              <a:buSzPts val="11500"/>
              <a:buNone/>
              <a:defRPr sz="11500"/>
            </a:lvl5pPr>
            <a:lvl6pPr lvl="5">
              <a:spcBef>
                <a:spcPts val="0"/>
              </a:spcBef>
              <a:spcAft>
                <a:spcPts val="0"/>
              </a:spcAft>
              <a:buSzPts val="11500"/>
              <a:buNone/>
              <a:defRPr sz="11500"/>
            </a:lvl6pPr>
            <a:lvl7pPr lvl="6">
              <a:spcBef>
                <a:spcPts val="0"/>
              </a:spcBef>
              <a:spcAft>
                <a:spcPts val="0"/>
              </a:spcAft>
              <a:buSzPts val="11500"/>
              <a:buNone/>
              <a:defRPr sz="11500"/>
            </a:lvl7pPr>
            <a:lvl8pPr lvl="7">
              <a:spcBef>
                <a:spcPts val="0"/>
              </a:spcBef>
              <a:spcAft>
                <a:spcPts val="0"/>
              </a:spcAft>
              <a:buSzPts val="11500"/>
              <a:buNone/>
              <a:defRPr sz="11500"/>
            </a:lvl8pPr>
            <a:lvl9pPr lvl="8">
              <a:spcBef>
                <a:spcPts val="0"/>
              </a:spcBef>
              <a:spcAft>
                <a:spcPts val="0"/>
              </a:spcAft>
              <a:buSzPts val="11500"/>
              <a:buNone/>
              <a:defRPr sz="115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9680119" y="13708144"/>
            <a:ext cx="1274400" cy="1156800"/>
          </a:xfrm>
          <a:prstGeom prst="rect">
            <a:avLst/>
          </a:prstGeom>
        </p:spPr>
        <p:txBody>
          <a:bodyPr anchorCtr="0" anchor="ctr" bIns="218425" lIns="218425" spcFirstLastPara="1" rIns="218425" wrap="square" tIns="218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0620000" y="-367"/>
            <a:ext cx="10620000" cy="1512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18425" lIns="218425" spcFirstLastPara="1" rIns="218425" wrap="square" tIns="218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616713" y="3625081"/>
            <a:ext cx="9396300" cy="4357200"/>
          </a:xfrm>
          <a:prstGeom prst="rect">
            <a:avLst/>
          </a:prstGeom>
        </p:spPr>
        <p:txBody>
          <a:bodyPr anchorCtr="0" anchor="b" bIns="218425" lIns="218425" spcFirstLastPara="1" rIns="218425" wrap="square" tIns="218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616713" y="8240011"/>
            <a:ext cx="9396300" cy="3630900"/>
          </a:xfrm>
          <a:prstGeom prst="rect">
            <a:avLst/>
          </a:prstGeom>
        </p:spPr>
        <p:txBody>
          <a:bodyPr anchorCtr="0" anchor="t" bIns="218425" lIns="218425" spcFirstLastPara="1" rIns="218425" wrap="square" tIns="218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1473642" y="2128514"/>
            <a:ext cx="8912400" cy="10862100"/>
          </a:xfrm>
          <a:prstGeom prst="rect">
            <a:avLst/>
          </a:prstGeom>
        </p:spPr>
        <p:txBody>
          <a:bodyPr anchorCtr="0" anchor="ctr" bIns="218425" lIns="218425" spcFirstLastPara="1" rIns="218425" wrap="square" tIns="218425">
            <a:normAutofit/>
          </a:bodyPr>
          <a:lstStyle>
            <a:lvl1pPr indent="-501650" lvl="0" marL="457200">
              <a:spcBef>
                <a:spcPts val="0"/>
              </a:spcBef>
              <a:spcAft>
                <a:spcPts val="0"/>
              </a:spcAft>
              <a:buSzPts val="4300"/>
              <a:buChar char="●"/>
              <a:defRPr/>
            </a:lvl1pPr>
            <a:lvl2pPr indent="-438150" lvl="1" marL="914400">
              <a:spcBef>
                <a:spcPts val="0"/>
              </a:spcBef>
              <a:spcAft>
                <a:spcPts val="0"/>
              </a:spcAft>
              <a:buSzPts val="3300"/>
              <a:buChar char="○"/>
              <a:defRPr/>
            </a:lvl2pPr>
            <a:lvl3pPr indent="-438150" lvl="2" marL="1371600">
              <a:spcBef>
                <a:spcPts val="0"/>
              </a:spcBef>
              <a:spcAft>
                <a:spcPts val="0"/>
              </a:spcAft>
              <a:buSzPts val="3300"/>
              <a:buChar char="■"/>
              <a:defRPr/>
            </a:lvl3pPr>
            <a:lvl4pPr indent="-438150" lvl="3" marL="1828800">
              <a:spcBef>
                <a:spcPts val="0"/>
              </a:spcBef>
              <a:spcAft>
                <a:spcPts val="0"/>
              </a:spcAft>
              <a:buSzPts val="3300"/>
              <a:buChar char="●"/>
              <a:defRPr/>
            </a:lvl4pPr>
            <a:lvl5pPr indent="-438150" lvl="4" marL="2286000">
              <a:spcBef>
                <a:spcPts val="0"/>
              </a:spcBef>
              <a:spcAft>
                <a:spcPts val="0"/>
              </a:spcAft>
              <a:buSzPts val="3300"/>
              <a:buChar char="○"/>
              <a:defRPr/>
            </a:lvl5pPr>
            <a:lvl6pPr indent="-438150" lvl="5" marL="2743200">
              <a:spcBef>
                <a:spcPts val="0"/>
              </a:spcBef>
              <a:spcAft>
                <a:spcPts val="0"/>
              </a:spcAft>
              <a:buSzPts val="3300"/>
              <a:buChar char="■"/>
              <a:defRPr/>
            </a:lvl6pPr>
            <a:lvl7pPr indent="-438150" lvl="6" marL="3200400">
              <a:spcBef>
                <a:spcPts val="0"/>
              </a:spcBef>
              <a:spcAft>
                <a:spcPts val="0"/>
              </a:spcAft>
              <a:buSzPts val="3300"/>
              <a:buChar char="●"/>
              <a:defRPr/>
            </a:lvl7pPr>
            <a:lvl8pPr indent="-438150" lvl="7" marL="3657600">
              <a:spcBef>
                <a:spcPts val="0"/>
              </a:spcBef>
              <a:spcAft>
                <a:spcPts val="0"/>
              </a:spcAft>
              <a:buSzPts val="3300"/>
              <a:buChar char="○"/>
              <a:defRPr/>
            </a:lvl8pPr>
            <a:lvl9pPr indent="-438150" lvl="8" marL="4114800">
              <a:spcBef>
                <a:spcPts val="0"/>
              </a:spcBef>
              <a:spcAft>
                <a:spcPts val="0"/>
              </a:spcAft>
              <a:buSzPts val="33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9680119" y="13708144"/>
            <a:ext cx="1274400" cy="1156800"/>
          </a:xfrm>
          <a:prstGeom prst="rect">
            <a:avLst/>
          </a:prstGeom>
        </p:spPr>
        <p:txBody>
          <a:bodyPr anchorCtr="0" anchor="ctr" bIns="218425" lIns="218425" spcFirstLastPara="1" rIns="218425" wrap="square" tIns="218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724028" y="12436336"/>
            <a:ext cx="13933800" cy="1779000"/>
          </a:xfrm>
          <a:prstGeom prst="rect">
            <a:avLst/>
          </a:prstGeom>
        </p:spPr>
        <p:txBody>
          <a:bodyPr anchorCtr="0" anchor="ctr" bIns="218425" lIns="218425" spcFirstLastPara="1" rIns="218425" wrap="square" tIns="218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9680119" y="13708144"/>
            <a:ext cx="1274400" cy="1156800"/>
          </a:xfrm>
          <a:prstGeom prst="rect">
            <a:avLst/>
          </a:prstGeom>
        </p:spPr>
        <p:txBody>
          <a:bodyPr anchorCtr="0" anchor="ctr" bIns="218425" lIns="218425" spcFirstLastPara="1" rIns="218425" wrap="square" tIns="218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4028" y="1308210"/>
            <a:ext cx="19792200" cy="16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218425" lIns="218425" spcFirstLastPara="1" rIns="218425" wrap="square" tIns="218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sz="6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sz="6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sz="6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sz="6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sz="6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sz="6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sz="6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sz="6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sz="6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4028" y="3387853"/>
            <a:ext cx="19792200" cy="100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18425" lIns="218425" spcFirstLastPara="1" rIns="218425" wrap="square" tIns="218425">
            <a:normAutofit/>
          </a:bodyPr>
          <a:lstStyle>
            <a:lvl1pPr indent="-501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Char char="●"/>
              <a:defRPr sz="4300">
                <a:solidFill>
                  <a:schemeClr val="dk2"/>
                </a:solidFill>
              </a:defRPr>
            </a:lvl1pPr>
            <a:lvl2pPr indent="-4381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Char char="○"/>
              <a:defRPr sz="3300">
                <a:solidFill>
                  <a:schemeClr val="dk2"/>
                </a:solidFill>
              </a:defRPr>
            </a:lvl2pPr>
            <a:lvl3pPr indent="-4381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Char char="■"/>
              <a:defRPr sz="3300">
                <a:solidFill>
                  <a:schemeClr val="dk2"/>
                </a:solidFill>
              </a:defRPr>
            </a:lvl3pPr>
            <a:lvl4pPr indent="-4381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Char char="●"/>
              <a:defRPr sz="3300">
                <a:solidFill>
                  <a:schemeClr val="dk2"/>
                </a:solidFill>
              </a:defRPr>
            </a:lvl4pPr>
            <a:lvl5pPr indent="-4381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Char char="○"/>
              <a:defRPr sz="3300">
                <a:solidFill>
                  <a:schemeClr val="dk2"/>
                </a:solidFill>
              </a:defRPr>
            </a:lvl5pPr>
            <a:lvl6pPr indent="-4381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Char char="■"/>
              <a:defRPr sz="3300">
                <a:solidFill>
                  <a:schemeClr val="dk2"/>
                </a:solidFill>
              </a:defRPr>
            </a:lvl6pPr>
            <a:lvl7pPr indent="-4381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Char char="●"/>
              <a:defRPr sz="3300">
                <a:solidFill>
                  <a:schemeClr val="dk2"/>
                </a:solidFill>
              </a:defRPr>
            </a:lvl7pPr>
            <a:lvl8pPr indent="-4381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Char char="○"/>
              <a:defRPr sz="3300">
                <a:solidFill>
                  <a:schemeClr val="dk2"/>
                </a:solidFill>
              </a:defRPr>
            </a:lvl8pPr>
            <a:lvl9pPr indent="-4381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Char char="■"/>
              <a:defRPr sz="3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9680119" y="13708144"/>
            <a:ext cx="1274400" cy="11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8425" lIns="218425" spcFirstLastPara="1" rIns="218425" wrap="square" tIns="218425">
            <a:normAutofit/>
          </a:bodyPr>
          <a:lstStyle>
            <a:lvl1pPr lvl="0" algn="r">
              <a:buNone/>
              <a:defRPr sz="2400">
                <a:solidFill>
                  <a:schemeClr val="dk2"/>
                </a:solidFill>
              </a:defRPr>
            </a:lvl1pPr>
            <a:lvl2pPr lvl="1" algn="r">
              <a:buNone/>
              <a:defRPr sz="2400">
                <a:solidFill>
                  <a:schemeClr val="dk2"/>
                </a:solidFill>
              </a:defRPr>
            </a:lvl2pPr>
            <a:lvl3pPr lvl="2" algn="r">
              <a:buNone/>
              <a:defRPr sz="2400">
                <a:solidFill>
                  <a:schemeClr val="dk2"/>
                </a:solidFill>
              </a:defRPr>
            </a:lvl3pPr>
            <a:lvl4pPr lvl="3" algn="r">
              <a:buNone/>
              <a:defRPr sz="2400">
                <a:solidFill>
                  <a:schemeClr val="dk2"/>
                </a:solidFill>
              </a:defRPr>
            </a:lvl4pPr>
            <a:lvl5pPr lvl="4" algn="r">
              <a:buNone/>
              <a:defRPr sz="2400">
                <a:solidFill>
                  <a:schemeClr val="dk2"/>
                </a:solidFill>
              </a:defRPr>
            </a:lvl5pPr>
            <a:lvl6pPr lvl="5" algn="r">
              <a:buNone/>
              <a:defRPr sz="2400">
                <a:solidFill>
                  <a:schemeClr val="dk2"/>
                </a:solidFill>
              </a:defRPr>
            </a:lvl6pPr>
            <a:lvl7pPr lvl="6" algn="r">
              <a:buNone/>
              <a:defRPr sz="2400">
                <a:solidFill>
                  <a:schemeClr val="dk2"/>
                </a:solidFill>
              </a:defRPr>
            </a:lvl7pPr>
            <a:lvl8pPr lvl="7" algn="r">
              <a:buNone/>
              <a:defRPr sz="2400">
                <a:solidFill>
                  <a:schemeClr val="dk2"/>
                </a:solidFill>
              </a:defRPr>
            </a:lvl8pPr>
            <a:lvl9pPr lvl="8" algn="r">
              <a:buNone/>
              <a:defRPr sz="24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6D7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0779126" cy="14782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6D7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1038879" cy="1496760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15492475" y="3393450"/>
            <a:ext cx="23271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218425" lIns="218425" spcFirstLastPara="1" rIns="218425" wrap="square" tIns="218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n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mm/t</a:t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7864850" y="3393325"/>
            <a:ext cx="2205000" cy="12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18425" lIns="218425" spcFirstLastPara="1" rIns="218425" wrap="square" tIns="218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mm/t</a:t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10402575" y="3393325"/>
            <a:ext cx="22050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218425" lIns="218425" spcFirstLastPara="1" rIns="218425" wrap="square" tIns="218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n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mm/t</a:t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12940275" y="3393450"/>
            <a:ext cx="2327100" cy="12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18425" lIns="218425" spcFirstLastPara="1" rIns="218425" wrap="square" tIns="218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mm/t</a:t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5125775" y="3393325"/>
            <a:ext cx="23919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218425" lIns="218425" spcFirstLastPara="1" rIns="218425" wrap="square" tIns="218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mm/t </a:t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18290200" y="3396450"/>
            <a:ext cx="22050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218425" lIns="218425" spcFirstLastPara="1" rIns="218425" wrap="square" tIns="218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n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mm/t</a:t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917400" y="3430500"/>
            <a:ext cx="23271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218425" lIns="218425" spcFirstLastPara="1" rIns="218425" wrap="square" tIns="218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nn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0 mm</a:t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2769804" y="6834096"/>
            <a:ext cx="22863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5340619" y="6802950"/>
            <a:ext cx="22863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7850272" y="6855958"/>
            <a:ext cx="22863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10422419" y="6824811"/>
            <a:ext cx="22863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12994566" y="6834980"/>
            <a:ext cx="22863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15579088" y="6887988"/>
            <a:ext cx="22863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18073703" y="6856842"/>
            <a:ext cx="22863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2744700" y="8142360"/>
            <a:ext cx="22863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5315516" y="8111214"/>
            <a:ext cx="22863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7825169" y="8164221"/>
            <a:ext cx="22863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10397315" y="8133075"/>
            <a:ext cx="22863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12969462" y="8143244"/>
            <a:ext cx="22863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15553984" y="8196252"/>
            <a:ext cx="22863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18048600" y="8165106"/>
            <a:ext cx="22863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2744700" y="9460793"/>
            <a:ext cx="22863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5315516" y="9429647"/>
            <a:ext cx="22863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7825169" y="9482655"/>
            <a:ext cx="22863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4" name="Google Shape;84;p14"/>
          <p:cNvSpPr txBox="1"/>
          <p:nvPr/>
        </p:nvSpPr>
        <p:spPr>
          <a:xfrm>
            <a:off x="10397315" y="9451508"/>
            <a:ext cx="22863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13044331" y="9461678"/>
            <a:ext cx="22863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15553984" y="9514685"/>
            <a:ext cx="22863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18048600" y="9483539"/>
            <a:ext cx="22863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2744700" y="10714527"/>
            <a:ext cx="22863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9" name="Google Shape;89;p14"/>
          <p:cNvSpPr txBox="1"/>
          <p:nvPr/>
        </p:nvSpPr>
        <p:spPr>
          <a:xfrm>
            <a:off x="5315516" y="10683381"/>
            <a:ext cx="22863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7825169" y="10736388"/>
            <a:ext cx="22863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10397315" y="10705242"/>
            <a:ext cx="22863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13044331" y="10715411"/>
            <a:ext cx="22863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15553984" y="10768419"/>
            <a:ext cx="22863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18048600" y="10737272"/>
            <a:ext cx="22863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2744700" y="11987297"/>
            <a:ext cx="22863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5315516" y="11956151"/>
            <a:ext cx="22863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7825169" y="12009158"/>
            <a:ext cx="22863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10397315" y="11978012"/>
            <a:ext cx="22863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13044331" y="11988181"/>
            <a:ext cx="22863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15553984" y="12041189"/>
            <a:ext cx="22863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18048600" y="12010042"/>
            <a:ext cx="22863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1821675" y="13676000"/>
            <a:ext cx="16566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5315525" y="13676000"/>
            <a:ext cx="95925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5310041" y="2370346"/>
            <a:ext cx="22863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22222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7804657" y="2339200"/>
            <a:ext cx="22863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22222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10390510" y="2392208"/>
            <a:ext cx="22863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22222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12962657" y="2361061"/>
            <a:ext cx="22863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22222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15534803" y="2371230"/>
            <a:ext cx="22863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22222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